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66"/>
    <a:srgbClr val="FF0000"/>
    <a:srgbClr val="FFC000"/>
    <a:srgbClr val="FFFF00"/>
    <a:srgbClr val="7030A0"/>
    <a:srgbClr val="700000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62" autoAdjust="0"/>
    <p:restoredTop sz="94660"/>
  </p:normalViewPr>
  <p:slideViewPr>
    <p:cSldViewPr snapToGrid="0">
      <p:cViewPr>
        <p:scale>
          <a:sx n="75" d="100"/>
          <a:sy n="75" d="100"/>
        </p:scale>
        <p:origin x="1066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82E4E2-F65A-446B-8039-6EBDA6E341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F7D4C23-11B1-4B30-AD88-984A31FF58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0AA23E4-129B-4485-82EA-BCA1C0400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9DADA-A72C-485A-82B1-CB3FFD411FF7}" type="datetimeFigureOut">
              <a:rPr kumimoji="1" lang="ja-JP" altLang="en-US" smtClean="0"/>
              <a:t>2023/10/4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106B495-BC65-47C8-90B7-D124E74F6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0291669-64EC-4171-B54F-3F7F7435E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0FC53-0C50-45C4-A5B8-59EF15B1D05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3464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1E5DBB-615D-4221-BEBF-B9743D8CC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84C5321-D26D-4992-947A-521DF86680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69597A4-DEDC-4058-990C-3F5E76323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9DADA-A72C-485A-82B1-CB3FFD411FF7}" type="datetimeFigureOut">
              <a:rPr kumimoji="1" lang="ja-JP" altLang="en-US" smtClean="0"/>
              <a:t>2023/10/4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8FDF611-9C6E-4A18-B1BA-10546E268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0287069-E1F1-45C7-B1FC-81EC2EA11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0FC53-0C50-45C4-A5B8-59EF15B1D05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2845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4BF6B337-68ED-4CD4-992B-36299C211B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28F8844-A57B-4D82-B075-D814AB6252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D9D04EF-4996-4574-B6C5-15DD6CA21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9DADA-A72C-485A-82B1-CB3FFD411FF7}" type="datetimeFigureOut">
              <a:rPr kumimoji="1" lang="ja-JP" altLang="en-US" smtClean="0"/>
              <a:t>2023/10/4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E919AE5-DDAB-4E20-9A83-974A859FA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FE6AF7A-0674-4452-987E-C38B77336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0FC53-0C50-45C4-A5B8-59EF15B1D05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7041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52E61B-0C9E-4057-A859-ABC853E70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9B216F6-4C58-4B44-AB23-D4EA90376C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C253D18-BD6B-4626-A9B1-EF1EA0303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9DADA-A72C-485A-82B1-CB3FFD411FF7}" type="datetimeFigureOut">
              <a:rPr kumimoji="1" lang="ja-JP" altLang="en-US" smtClean="0"/>
              <a:t>2023/10/4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3874A8C-428C-47A0-9623-2F44D3754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1C0AB07-1655-465E-9ACB-A69DF3AF7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0FC53-0C50-45C4-A5B8-59EF15B1D05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0002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9EC8CBB-F1B2-4D2F-8A30-BE1AD2548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5419A69-3DE7-4F3C-8DD9-1852BCECDC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83A529-45BE-4A04-9027-522761D98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9DADA-A72C-485A-82B1-CB3FFD411FF7}" type="datetimeFigureOut">
              <a:rPr kumimoji="1" lang="ja-JP" altLang="en-US" smtClean="0"/>
              <a:t>2023/10/4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884BA59-D900-4944-A734-DF84351E9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3F63BAD-531A-408C-87A8-CF8045009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0FC53-0C50-45C4-A5B8-59EF15B1D05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8584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E08E2C-68C6-4DE2-9627-2959B8126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8B3006E-1AAC-4027-B140-CAFB67E6A4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CC0F496-2AB5-4DE1-BA2B-9BE7C6009A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AFA81A2-4196-4594-8AEB-4F088BC85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9DADA-A72C-485A-82B1-CB3FFD411FF7}" type="datetimeFigureOut">
              <a:rPr kumimoji="1" lang="ja-JP" altLang="en-US" smtClean="0"/>
              <a:t>2023/10/4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E5B0541-7971-4A36-9979-3A5EBACE4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4BEECC6-A43D-4748-AA11-A6AACAAC1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0FC53-0C50-45C4-A5B8-59EF15B1D05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0393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5A13840-C299-47D5-B5E3-F444D123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2BA3D54-5308-4A64-B289-ED371C7E76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019B8B8-3DC8-43D6-A9CF-325DDC6A1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28D8ED3-F896-4757-94D4-29067E3ADF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502548A-8591-43B8-B85A-648C23A0A4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5670DD6-7476-44D2-9325-7CF026A5A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9DADA-A72C-485A-82B1-CB3FFD411FF7}" type="datetimeFigureOut">
              <a:rPr kumimoji="1" lang="ja-JP" altLang="en-US" smtClean="0"/>
              <a:t>2023/10/4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0FAC1FA6-0854-4E06-A3C0-712C73F9F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B61F9C8-5886-4A2E-A35C-99A04D1E7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0FC53-0C50-45C4-A5B8-59EF15B1D05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1238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A3F01C-72AE-4BFD-862E-A556B2E78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208B0B8-41FB-4563-9E7D-EC0CCCC37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9DADA-A72C-485A-82B1-CB3FFD411FF7}" type="datetimeFigureOut">
              <a:rPr kumimoji="1" lang="ja-JP" altLang="en-US" smtClean="0"/>
              <a:t>2023/10/4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93C9DC12-1856-425F-B0DA-A87C88EC1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6C39E47-C112-4595-AE7D-8EB58630E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0FC53-0C50-45C4-A5B8-59EF15B1D05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644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D6BBCD0-5066-4F70-8A58-B29C80F01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9DADA-A72C-485A-82B1-CB3FFD411FF7}" type="datetimeFigureOut">
              <a:rPr kumimoji="1" lang="ja-JP" altLang="en-US" smtClean="0"/>
              <a:t>2023/10/4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AB46DA3-770D-4ACE-A09C-30076C65C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274E5D2-FEE0-485B-B55B-E6E49948E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0FC53-0C50-45C4-A5B8-59EF15B1D05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7227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478F31B-A718-4726-91F1-30DADB49D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C96D3F-3ABE-4922-86F1-EA5966551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49AD902-DB74-49C8-B91F-426DE57BDF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4442007-2D06-40EF-9D49-29BE8B5C7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9DADA-A72C-485A-82B1-CB3FFD411FF7}" type="datetimeFigureOut">
              <a:rPr kumimoji="1" lang="ja-JP" altLang="en-US" smtClean="0"/>
              <a:t>2023/10/4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7B0687D-D4E1-44C1-8E33-8EF3030D6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A74D159-716E-4EB1-9CDD-695F22120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0FC53-0C50-45C4-A5B8-59EF15B1D05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3041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85848CD-93B2-494E-8B4F-6D871B6A3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1D9ABC46-1C4A-4E82-8C08-2FF62AAD3C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86F10D6-C370-4222-8257-8FF4A87E18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425A4A4-F75A-41B8-BB72-3DE05464F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9DADA-A72C-485A-82B1-CB3FFD411FF7}" type="datetimeFigureOut">
              <a:rPr kumimoji="1" lang="ja-JP" altLang="en-US" smtClean="0"/>
              <a:t>2023/10/4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7F4E414-F49E-4111-AFDA-5C873B4E2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3FFDBE4-89AE-4A20-9C1D-BD459034D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0FC53-0C50-45C4-A5B8-59EF15B1D05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6406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E6763284-815D-45DE-A0A7-C72E2B8FD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1C57A1A-022B-412F-95DE-C65814347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AACCDD-14EE-4C3C-B0A6-B7D5E2255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C9DADA-A72C-485A-82B1-CB3FFD411FF7}" type="datetimeFigureOut">
              <a:rPr kumimoji="1" lang="ja-JP" altLang="en-US" smtClean="0"/>
              <a:t>2023/10/4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486E921-1743-4399-AEF0-24C216ED2C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55F5253-0407-4A5F-AF50-A4BC65F102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00FC53-0C50-45C4-A5B8-59EF15B1D05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2776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タイトル 1">
            <a:extLst>
              <a:ext uri="{FF2B5EF4-FFF2-40B4-BE49-F238E27FC236}">
                <a16:creationId xmlns:a16="http://schemas.microsoft.com/office/drawing/2014/main" id="{1663D53D-CCA1-4429-B58C-10D210444995}"/>
              </a:ext>
            </a:extLst>
          </p:cNvPr>
          <p:cNvSpPr txBox="1">
            <a:spLocks/>
          </p:cNvSpPr>
          <p:nvPr/>
        </p:nvSpPr>
        <p:spPr>
          <a:xfrm>
            <a:off x="-223372" y="96020"/>
            <a:ext cx="7565465" cy="101777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dirty="0">
                <a:solidFill>
                  <a:schemeClr val="accent1">
                    <a:lumMod val="75000"/>
                  </a:schemeClr>
                </a:solidFill>
                <a:latin typeface="GN-キルゴUかなO" panose="02000600000000000000" pitchFamily="2" charset="-128"/>
                <a:ea typeface="GN-キルゴUかなO" panose="02000600000000000000" pitchFamily="2" charset="-128"/>
              </a:rPr>
              <a:t> </a:t>
            </a:r>
            <a:r>
              <a:rPr lang="en-US" altLang="ja-JP" sz="7200" dirty="0">
                <a:ln w="28575">
                  <a:noFill/>
                </a:ln>
                <a:solidFill>
                  <a:schemeClr val="accent1">
                    <a:lumMod val="75000"/>
                  </a:schemeClr>
                </a:solidFill>
                <a:latin typeface="わんぱくルイカ" panose="02010903020103020304" pitchFamily="2" charset="-128"/>
                <a:ea typeface="わんぱくルイカ" panose="02010903020103020304" pitchFamily="2" charset="-128"/>
              </a:rPr>
              <a:t>Never</a:t>
            </a:r>
            <a:r>
              <a:rPr lang="ja-JP" altLang="en-US" sz="7200" dirty="0">
                <a:ln w="28575">
                  <a:noFill/>
                </a:ln>
                <a:solidFill>
                  <a:schemeClr val="accent1">
                    <a:lumMod val="75000"/>
                  </a:schemeClr>
                </a:solidFill>
                <a:latin typeface="わんぱくルイカ" panose="02010903020103020304" pitchFamily="2" charset="-128"/>
                <a:ea typeface="わんぱくルイカ" panose="02010903020103020304" pitchFamily="2" charset="-128"/>
              </a:rPr>
              <a:t> </a:t>
            </a:r>
            <a:r>
              <a:rPr lang="en-US" altLang="ja-JP" sz="7200" dirty="0">
                <a:ln w="28575">
                  <a:noFill/>
                </a:ln>
                <a:solidFill>
                  <a:schemeClr val="accent1">
                    <a:lumMod val="75000"/>
                  </a:schemeClr>
                </a:solidFill>
                <a:latin typeface="わんぱくルイカ" panose="02010903020103020304" pitchFamily="2" charset="-128"/>
                <a:ea typeface="わんぱくルイカ" panose="02010903020103020304" pitchFamily="2" charset="-128"/>
              </a:rPr>
              <a:t>Give Up</a:t>
            </a:r>
            <a:endParaRPr lang="ja-JP" altLang="en-US" dirty="0">
              <a:ln w="28575">
                <a:noFill/>
              </a:ln>
              <a:solidFill>
                <a:schemeClr val="accent1">
                  <a:lumMod val="75000"/>
                </a:schemeClr>
              </a:solidFill>
              <a:latin typeface="わんぱくルイカ" panose="02010903020103020304" pitchFamily="2" charset="-128"/>
              <a:ea typeface="わんぱくルイカ" panose="02010903020103020304" pitchFamily="2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D7441EB2-E347-40BE-8E89-D33B4A3CD6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60973" y="53481"/>
            <a:ext cx="7565465" cy="1017775"/>
          </a:xfrm>
        </p:spPr>
        <p:txBody>
          <a:bodyPr>
            <a:normAutofit fontScale="90000"/>
          </a:bodyPr>
          <a:lstStyle/>
          <a:p>
            <a:pPr algn="l"/>
            <a:r>
              <a:rPr lang="ja-JP" altLang="en-US" dirty="0">
                <a:latin typeface="GN-キルゴUかなO" panose="02000600000000000000" pitchFamily="2" charset="-128"/>
                <a:ea typeface="GN-キルゴUかなO" panose="02000600000000000000" pitchFamily="2" charset="-128"/>
              </a:rPr>
              <a:t> </a:t>
            </a:r>
            <a:r>
              <a:rPr lang="en-US" altLang="ja-JP" sz="72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わんぱくルイカ" panose="02010903020103020304" pitchFamily="2" charset="-128"/>
                <a:ea typeface="わんぱくルイカ" panose="02010903020103020304" pitchFamily="2" charset="-128"/>
              </a:rPr>
              <a:t>Never</a:t>
            </a:r>
            <a:r>
              <a:rPr lang="ja-JP" altLang="en-US" sz="72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わんぱくルイカ" panose="02010903020103020304" pitchFamily="2" charset="-128"/>
                <a:ea typeface="わんぱくルイカ" panose="02010903020103020304" pitchFamily="2" charset="-128"/>
              </a:rPr>
              <a:t> </a:t>
            </a:r>
            <a:r>
              <a:rPr lang="en-US" altLang="ja-JP" sz="7200" dirty="0">
                <a:ln w="28575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わんぱくルイカ" panose="02010903020103020304" pitchFamily="2" charset="-128"/>
                <a:ea typeface="わんぱくルイカ" panose="02010903020103020304" pitchFamily="2" charset="-128"/>
              </a:rPr>
              <a:t>Give Up</a:t>
            </a:r>
            <a:endParaRPr kumimoji="1" lang="ja-JP" altLang="en-US" dirty="0">
              <a:ln w="28575"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わんぱくルイカ" panose="02010903020103020304" pitchFamily="2" charset="-128"/>
              <a:ea typeface="わんぱくルイカ" panose="02010903020103020304" pitchFamily="2" charset="-128"/>
            </a:endParaRP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A5548573-25E4-4F87-9BD0-EBA429378997}"/>
              </a:ext>
            </a:extLst>
          </p:cNvPr>
          <p:cNvSpPr txBox="1"/>
          <p:nvPr/>
        </p:nvSpPr>
        <p:spPr>
          <a:xfrm>
            <a:off x="7868023" y="363370"/>
            <a:ext cx="44190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n w="19050">
                  <a:noFill/>
                </a:ln>
                <a:solidFill>
                  <a:schemeClr val="accent1">
                    <a:lumMod val="75000"/>
                  </a:schemeClr>
                </a:solidFill>
                <a:latin typeface="わんぱくルイカ" panose="02010903020103020304" pitchFamily="2" charset="-128"/>
                <a:ea typeface="わんぱくルイカ" panose="02010903020103020304" pitchFamily="2" charset="-128"/>
              </a:rPr>
              <a:t>オリオリワールド</a:t>
            </a:r>
            <a:endParaRPr kumimoji="1" lang="ja-JP" altLang="en-US" sz="4000" dirty="0">
              <a:ln w="19050">
                <a:noFill/>
              </a:ln>
              <a:solidFill>
                <a:schemeClr val="accent1">
                  <a:lumMod val="75000"/>
                </a:schemeClr>
              </a:solidFill>
              <a:latin typeface="わんぱくルイカ" panose="02010903020103020304" pitchFamily="2" charset="-128"/>
              <a:ea typeface="わんぱくルイカ" panose="02010903020103020304" pitchFamily="2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4F0538B-5DC5-4A5B-811A-8DD89662C6BC}"/>
              </a:ext>
            </a:extLst>
          </p:cNvPr>
          <p:cNvSpPr txBox="1"/>
          <p:nvPr/>
        </p:nvSpPr>
        <p:spPr>
          <a:xfrm>
            <a:off x="7821705" y="329733"/>
            <a:ext cx="44190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わんぱくルイカ" panose="02010903020103020304" pitchFamily="2" charset="-128"/>
                <a:ea typeface="わんぱくルイカ" panose="02010903020103020304" pitchFamily="2" charset="-128"/>
              </a:rPr>
              <a:t>オリオリワールド</a:t>
            </a:r>
            <a:endParaRPr kumimoji="1" lang="ja-JP" altLang="en-US" sz="4000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わんぱくルイカ" panose="02010903020103020304" pitchFamily="2" charset="-128"/>
              <a:ea typeface="わんぱくルイカ" panose="02010903020103020304" pitchFamily="2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47BEF88-FF00-4CF0-ADED-90C7B0C1DC3B}"/>
              </a:ext>
            </a:extLst>
          </p:cNvPr>
          <p:cNvSpPr txBox="1"/>
          <p:nvPr/>
        </p:nvSpPr>
        <p:spPr>
          <a:xfrm>
            <a:off x="7274110" y="-17036"/>
            <a:ext cx="2039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>
                <a:ln w="19050">
                  <a:solidFill>
                    <a:schemeClr val="tx1"/>
                  </a:solidFill>
                </a:ln>
                <a:solidFill>
                  <a:srgbClr val="FFC000"/>
                </a:solidFill>
                <a:latin typeface="Arial Rounded MT Bold" panose="020F0704030504030204" pitchFamily="34" charset="0"/>
                <a:ea typeface="HG丸ｺﾞｼｯｸM-PRO" panose="020F0600000000000000" pitchFamily="50" charset="-128"/>
              </a:rPr>
              <a:t>original</a:t>
            </a:r>
            <a:endParaRPr kumimoji="1" lang="ja-JP" altLang="en-US" sz="3600" b="1" dirty="0">
              <a:ln w="19050">
                <a:solidFill>
                  <a:schemeClr val="tx1"/>
                </a:solidFill>
              </a:ln>
              <a:solidFill>
                <a:srgbClr val="FFC000"/>
              </a:solidFill>
              <a:latin typeface="Arial Rounded MT Bold" panose="020F0704030504030204" pitchFamily="34" charset="0"/>
              <a:ea typeface="HG丸ｺﾞｼｯｸM-PRO" panose="020F0600000000000000" pitchFamily="50" charset="-128"/>
            </a:endParaRP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822951A9-9502-4554-98E5-C954757395F8}"/>
              </a:ext>
            </a:extLst>
          </p:cNvPr>
          <p:cNvSpPr/>
          <p:nvPr/>
        </p:nvSpPr>
        <p:spPr>
          <a:xfrm>
            <a:off x="441961" y="3123204"/>
            <a:ext cx="3966210" cy="8144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2000" dirty="0">
                <a:solidFill>
                  <a:schemeClr val="tx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障害物をよけて走る</a:t>
            </a:r>
            <a:r>
              <a:rPr kumimoji="1" lang="ja-JP" altLang="en-US" sz="2000" b="1" dirty="0">
                <a:ln>
                  <a:solidFill>
                    <a:schemeClr val="tx1"/>
                  </a:solidFill>
                </a:ln>
                <a:solidFill>
                  <a:srgbClr val="66FF66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ランゲーム</a:t>
            </a:r>
            <a:r>
              <a:rPr lang="ja-JP" altLang="en-US" sz="2000" dirty="0">
                <a:solidFill>
                  <a:schemeClr val="tx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！</a:t>
            </a:r>
            <a:endParaRPr kumimoji="1" lang="ja-JP" altLang="en-US" sz="2000" b="1" dirty="0">
              <a:ln>
                <a:solidFill>
                  <a:schemeClr val="tx1"/>
                </a:solidFill>
              </a:ln>
              <a:solidFill>
                <a:srgbClr val="66FF66"/>
              </a:solidFill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  <a:p>
            <a:r>
              <a:rPr lang="ja-JP" altLang="en-US" sz="2000" dirty="0">
                <a:solidFill>
                  <a:schemeClr val="tx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プレイヤーは</a:t>
            </a:r>
            <a:r>
              <a:rPr lang="ja-JP" altLang="en-US" sz="2000" b="1" dirty="0">
                <a:ln>
                  <a:solidFill>
                    <a:schemeClr val="tx1"/>
                  </a:solidFill>
                </a:ln>
                <a:solidFill>
                  <a:srgbClr val="66FF66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加速減速</a:t>
            </a:r>
            <a:r>
              <a:rPr lang="ja-JP" altLang="en-US" sz="2000" dirty="0">
                <a:solidFill>
                  <a:schemeClr val="tx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ができる！</a:t>
            </a:r>
            <a:endParaRPr kumimoji="1" lang="en-US" altLang="ja-JP" sz="2000" dirty="0">
              <a:solidFill>
                <a:schemeClr val="tx1"/>
              </a:solidFill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</p:txBody>
      </p:sp>
      <p:pic>
        <p:nvPicPr>
          <p:cNvPr id="34" name="図 33">
            <a:extLst>
              <a:ext uri="{FF2B5EF4-FFF2-40B4-BE49-F238E27FC236}">
                <a16:creationId xmlns:a16="http://schemas.microsoft.com/office/drawing/2014/main" id="{3F796C2B-72C8-4B4A-BABB-3A3E1C7AA1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42" t="26598" r="54191" b="16661"/>
          <a:stretch/>
        </p:blipFill>
        <p:spPr>
          <a:xfrm>
            <a:off x="2588847" y="1098317"/>
            <a:ext cx="1775735" cy="1878746"/>
          </a:xfrm>
          <a:prstGeom prst="rect">
            <a:avLst/>
          </a:prstGeom>
          <a:ln w="38100" cap="sq">
            <a:solidFill>
              <a:srgbClr val="00B0F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5" name="図 34">
            <a:extLst>
              <a:ext uri="{FF2B5EF4-FFF2-40B4-BE49-F238E27FC236}">
                <a16:creationId xmlns:a16="http://schemas.microsoft.com/office/drawing/2014/main" id="{39C4684A-B87A-46D6-BA6A-1872FC9619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49" t="12344" r="38098" b="29137"/>
          <a:stretch/>
        </p:blipFill>
        <p:spPr>
          <a:xfrm>
            <a:off x="474065" y="1098316"/>
            <a:ext cx="1964214" cy="1642987"/>
          </a:xfrm>
          <a:prstGeom prst="rect">
            <a:avLst/>
          </a:prstGeom>
          <a:ln w="38100" cap="sq">
            <a:solidFill>
              <a:srgbClr val="00B0F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5" name="図 24">
            <a:extLst>
              <a:ext uri="{FF2B5EF4-FFF2-40B4-BE49-F238E27FC236}">
                <a16:creationId xmlns:a16="http://schemas.microsoft.com/office/drawing/2014/main" id="{7D5C47C3-2EDD-43A5-A1F3-2758AB871A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8483" y="1095946"/>
            <a:ext cx="4537803" cy="2552516"/>
          </a:xfrm>
          <a:prstGeom prst="rect">
            <a:avLst/>
          </a:prstGeom>
          <a:ln w="38100" cap="sq">
            <a:solidFill>
              <a:srgbClr val="00B0F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1" name="図 40">
            <a:extLst>
              <a:ext uri="{FF2B5EF4-FFF2-40B4-BE49-F238E27FC236}">
                <a16:creationId xmlns:a16="http://schemas.microsoft.com/office/drawing/2014/main" id="{1621A88E-E862-4590-9248-1117B7EA2B7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0" b="34129"/>
          <a:stretch/>
        </p:blipFill>
        <p:spPr>
          <a:xfrm>
            <a:off x="6744149" y="3811159"/>
            <a:ext cx="2975676" cy="1625957"/>
          </a:xfrm>
          <a:prstGeom prst="rect">
            <a:avLst/>
          </a:prstGeom>
          <a:ln w="38100" cap="sq">
            <a:solidFill>
              <a:srgbClr val="00B0F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7" name="図 46">
            <a:extLst>
              <a:ext uri="{FF2B5EF4-FFF2-40B4-BE49-F238E27FC236}">
                <a16:creationId xmlns:a16="http://schemas.microsoft.com/office/drawing/2014/main" id="{75C22E89-6D85-4986-BF3F-F020F8B5613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39" t="32148" r="23279" b="31225"/>
          <a:stretch/>
        </p:blipFill>
        <p:spPr>
          <a:xfrm>
            <a:off x="4703226" y="4376244"/>
            <a:ext cx="2223353" cy="1517745"/>
          </a:xfrm>
          <a:prstGeom prst="rect">
            <a:avLst/>
          </a:prstGeom>
          <a:ln w="38100" cap="sq">
            <a:solidFill>
              <a:srgbClr val="00B0F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7" name="爆発: 8 pt 36">
            <a:extLst>
              <a:ext uri="{FF2B5EF4-FFF2-40B4-BE49-F238E27FC236}">
                <a16:creationId xmlns:a16="http://schemas.microsoft.com/office/drawing/2014/main" id="{52CBB17E-DB53-4EE9-A406-6D985C79D1AA}"/>
              </a:ext>
            </a:extLst>
          </p:cNvPr>
          <p:cNvSpPr/>
          <p:nvPr/>
        </p:nvSpPr>
        <p:spPr>
          <a:xfrm rot="21059570">
            <a:off x="20727" y="2663789"/>
            <a:ext cx="1658113" cy="666589"/>
          </a:xfrm>
          <a:prstGeom prst="irregularSeal1">
            <a:avLst/>
          </a:prstGeom>
          <a:solidFill>
            <a:srgbClr val="FFC000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爆発: 8 pt 37">
            <a:extLst>
              <a:ext uri="{FF2B5EF4-FFF2-40B4-BE49-F238E27FC236}">
                <a16:creationId xmlns:a16="http://schemas.microsoft.com/office/drawing/2014/main" id="{10EEAE1E-BAB7-48C3-8B53-407A1CA12BFF}"/>
              </a:ext>
            </a:extLst>
          </p:cNvPr>
          <p:cNvSpPr/>
          <p:nvPr/>
        </p:nvSpPr>
        <p:spPr>
          <a:xfrm rot="441190">
            <a:off x="181270" y="2684208"/>
            <a:ext cx="1198000" cy="666589"/>
          </a:xfrm>
          <a:prstGeom prst="irregularSeal1">
            <a:avLst/>
          </a:prstGeom>
          <a:solidFill>
            <a:srgbClr val="FFFF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32B446A3-AD4E-447B-9A6B-4CF3ABD440D8}"/>
              </a:ext>
            </a:extLst>
          </p:cNvPr>
          <p:cNvSpPr/>
          <p:nvPr/>
        </p:nvSpPr>
        <p:spPr>
          <a:xfrm rot="21420627">
            <a:off x="262204" y="2695732"/>
            <a:ext cx="102241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3200" b="1" dirty="0">
                <a:ln>
                  <a:solidFill>
                    <a:schemeClr val="tx1"/>
                  </a:solidFill>
                </a:ln>
                <a:solidFill>
                  <a:srgbClr val="66FF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概要</a:t>
            </a:r>
            <a:endParaRPr lang="en-US" altLang="ja-JP" sz="3200" b="1" dirty="0">
              <a:ln>
                <a:solidFill>
                  <a:schemeClr val="tx1"/>
                </a:solidFill>
              </a:ln>
              <a:solidFill>
                <a:srgbClr val="66FF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</p:txBody>
      </p:sp>
      <p:pic>
        <p:nvPicPr>
          <p:cNvPr id="49" name="図 48">
            <a:extLst>
              <a:ext uri="{FF2B5EF4-FFF2-40B4-BE49-F238E27FC236}">
                <a16:creationId xmlns:a16="http://schemas.microsoft.com/office/drawing/2014/main" id="{53ED2D97-C743-498C-A10B-7D0337499AB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35878" b="48805"/>
          <a:stretch/>
        </p:blipFill>
        <p:spPr>
          <a:xfrm>
            <a:off x="703894" y="4157841"/>
            <a:ext cx="3442343" cy="1545975"/>
          </a:xfrm>
          <a:prstGeom prst="rect">
            <a:avLst/>
          </a:prstGeom>
          <a:ln w="38100" cap="sq">
            <a:solidFill>
              <a:srgbClr val="00B0F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5" name="図 54">
            <a:extLst>
              <a:ext uri="{FF2B5EF4-FFF2-40B4-BE49-F238E27FC236}">
                <a16:creationId xmlns:a16="http://schemas.microsoft.com/office/drawing/2014/main" id="{9A2F2562-FBAE-4B97-8C34-F6D55EDD94D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28" t="40677" r="45108" b="33492"/>
          <a:stretch/>
        </p:blipFill>
        <p:spPr>
          <a:xfrm>
            <a:off x="3216920" y="4709160"/>
            <a:ext cx="1191251" cy="1188431"/>
          </a:xfrm>
          <a:prstGeom prst="rect">
            <a:avLst/>
          </a:prstGeom>
          <a:ln w="38100" cap="sq">
            <a:solidFill>
              <a:srgbClr val="00B0F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0FE5DB3F-4620-423E-8E52-97992288AE97}"/>
              </a:ext>
            </a:extLst>
          </p:cNvPr>
          <p:cNvSpPr/>
          <p:nvPr/>
        </p:nvSpPr>
        <p:spPr>
          <a:xfrm>
            <a:off x="754259" y="5896193"/>
            <a:ext cx="3368039" cy="8144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2000" dirty="0">
                <a:solidFill>
                  <a:schemeClr val="tx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クリアまでのルートは</a:t>
            </a:r>
            <a:r>
              <a:rPr kumimoji="1" lang="ja-JP" altLang="en-US" sz="2000" b="1" dirty="0">
                <a:ln>
                  <a:solidFill>
                    <a:schemeClr val="tx1"/>
                  </a:solidFill>
                </a:ln>
                <a:solidFill>
                  <a:srgbClr val="66FF66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様々</a:t>
            </a:r>
            <a:r>
              <a:rPr lang="ja-JP" altLang="en-US" sz="2000" dirty="0">
                <a:solidFill>
                  <a:schemeClr val="tx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！</a:t>
            </a:r>
            <a:endParaRPr kumimoji="1" lang="ja-JP" altLang="en-US" sz="2000" b="1" dirty="0">
              <a:ln>
                <a:solidFill>
                  <a:schemeClr val="tx1"/>
                </a:solidFill>
              </a:ln>
              <a:solidFill>
                <a:srgbClr val="66FF66"/>
              </a:solidFill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  <a:p>
            <a:r>
              <a:rPr lang="ja-JP" altLang="en-US" sz="2000" dirty="0">
                <a:solidFill>
                  <a:schemeClr val="tx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新しいルートを</a:t>
            </a:r>
            <a:r>
              <a:rPr lang="ja-JP" altLang="en-US" sz="2000" b="1" dirty="0">
                <a:ln>
                  <a:solidFill>
                    <a:schemeClr val="tx1"/>
                  </a:solidFill>
                </a:ln>
                <a:solidFill>
                  <a:srgbClr val="66FF66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見つけ出せ</a:t>
            </a:r>
            <a:r>
              <a:rPr lang="ja-JP" altLang="en-US" sz="2000" dirty="0">
                <a:solidFill>
                  <a:schemeClr val="tx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！</a:t>
            </a:r>
            <a:endParaRPr kumimoji="1" lang="en-US" altLang="ja-JP" sz="2000" dirty="0">
              <a:solidFill>
                <a:schemeClr val="tx1"/>
              </a:solidFill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</p:txBody>
      </p:sp>
      <p:sp>
        <p:nvSpPr>
          <p:cNvPr id="51" name="爆発: 8 pt 50">
            <a:extLst>
              <a:ext uri="{FF2B5EF4-FFF2-40B4-BE49-F238E27FC236}">
                <a16:creationId xmlns:a16="http://schemas.microsoft.com/office/drawing/2014/main" id="{CE7B2DAD-C58A-4CD2-9905-04F407EFAF03}"/>
              </a:ext>
            </a:extLst>
          </p:cNvPr>
          <p:cNvSpPr/>
          <p:nvPr/>
        </p:nvSpPr>
        <p:spPr>
          <a:xfrm rot="21059570">
            <a:off x="37266" y="5465834"/>
            <a:ext cx="1658113" cy="666589"/>
          </a:xfrm>
          <a:prstGeom prst="irregularSeal1">
            <a:avLst/>
          </a:prstGeom>
          <a:solidFill>
            <a:srgbClr val="FFC000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2" name="爆発: 8 pt 51">
            <a:extLst>
              <a:ext uri="{FF2B5EF4-FFF2-40B4-BE49-F238E27FC236}">
                <a16:creationId xmlns:a16="http://schemas.microsoft.com/office/drawing/2014/main" id="{D5A569B3-6CE4-40F4-91E6-ACDD32C88AF0}"/>
              </a:ext>
            </a:extLst>
          </p:cNvPr>
          <p:cNvSpPr/>
          <p:nvPr/>
        </p:nvSpPr>
        <p:spPr>
          <a:xfrm rot="441190">
            <a:off x="197809" y="5486253"/>
            <a:ext cx="1198000" cy="666589"/>
          </a:xfrm>
          <a:prstGeom prst="irregularSeal1">
            <a:avLst/>
          </a:prstGeom>
          <a:solidFill>
            <a:srgbClr val="FFFF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DD248474-017E-4517-BA30-FC8AACC81FC1}"/>
              </a:ext>
            </a:extLst>
          </p:cNvPr>
          <p:cNvSpPr/>
          <p:nvPr/>
        </p:nvSpPr>
        <p:spPr>
          <a:xfrm rot="21420627">
            <a:off x="171554" y="5483611"/>
            <a:ext cx="131581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3200" b="1" dirty="0">
                <a:ln>
                  <a:solidFill>
                    <a:schemeClr val="tx1"/>
                  </a:solidFill>
                </a:ln>
                <a:solidFill>
                  <a:srgbClr val="66FF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ルート</a:t>
            </a:r>
            <a:endParaRPr lang="en-US" altLang="ja-JP" sz="3200" b="1" dirty="0">
              <a:ln>
                <a:solidFill>
                  <a:schemeClr val="tx1"/>
                </a:solidFill>
              </a:ln>
              <a:solidFill>
                <a:srgbClr val="66FF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</p:txBody>
      </p:sp>
      <p:sp>
        <p:nvSpPr>
          <p:cNvPr id="57" name="矢印: 五方向 56">
            <a:extLst>
              <a:ext uri="{FF2B5EF4-FFF2-40B4-BE49-F238E27FC236}">
                <a16:creationId xmlns:a16="http://schemas.microsoft.com/office/drawing/2014/main" id="{7B45965B-B108-4B00-BF82-CA38D0A0C0FE}"/>
              </a:ext>
            </a:extLst>
          </p:cNvPr>
          <p:cNvSpPr/>
          <p:nvPr/>
        </p:nvSpPr>
        <p:spPr>
          <a:xfrm>
            <a:off x="2087022" y="5326196"/>
            <a:ext cx="1453506" cy="533400"/>
          </a:xfrm>
          <a:prstGeom prst="homePlat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 b="1" dirty="0">
                <a:solidFill>
                  <a:schemeClr val="tx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リングで</a:t>
            </a:r>
            <a:endParaRPr lang="en-US" altLang="ja-JP" sz="1400" b="1" dirty="0">
              <a:solidFill>
                <a:schemeClr val="tx1"/>
              </a:solidFill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  <a:p>
            <a:pPr algn="ctr"/>
            <a:r>
              <a:rPr kumimoji="1" lang="ja-JP" altLang="en-US" sz="1400" b="1" dirty="0">
                <a:solidFill>
                  <a:schemeClr val="tx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ルートの</a:t>
            </a:r>
            <a:r>
              <a:rPr kumimoji="1" lang="ja-JP" altLang="en-US" sz="1400" b="1" dirty="0">
                <a:solidFill>
                  <a:srgbClr val="FF0000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ヒント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78BAA9CF-5B7F-4745-BFDB-57B3E545AA62}"/>
              </a:ext>
            </a:extLst>
          </p:cNvPr>
          <p:cNvSpPr/>
          <p:nvPr/>
        </p:nvSpPr>
        <p:spPr>
          <a:xfrm>
            <a:off x="9500548" y="2404303"/>
            <a:ext cx="2547913" cy="127926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2000" dirty="0">
                <a:solidFill>
                  <a:schemeClr val="tx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3D</a:t>
            </a:r>
            <a:r>
              <a:rPr kumimoji="1" lang="ja-JP" altLang="en-US" sz="2000" dirty="0">
                <a:solidFill>
                  <a:schemeClr val="tx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を生かし</a:t>
            </a:r>
            <a:endParaRPr kumimoji="1" lang="en-US" altLang="ja-JP" sz="2000" dirty="0">
              <a:solidFill>
                <a:schemeClr val="tx1"/>
              </a:solidFill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  <a:p>
            <a:r>
              <a:rPr kumimoji="1" lang="ja-JP" altLang="en-US" sz="2000" b="1" dirty="0">
                <a:ln>
                  <a:solidFill>
                    <a:schemeClr val="tx1"/>
                  </a:solidFill>
                </a:ln>
                <a:solidFill>
                  <a:srgbClr val="66FF66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後に通る道</a:t>
            </a:r>
            <a:r>
              <a:rPr kumimoji="1" lang="ja-JP" altLang="en-US" sz="2000" dirty="0">
                <a:solidFill>
                  <a:schemeClr val="tx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を表示</a:t>
            </a:r>
            <a:r>
              <a:rPr lang="ja-JP" altLang="en-US" sz="2000" dirty="0">
                <a:solidFill>
                  <a:schemeClr val="tx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！</a:t>
            </a:r>
            <a:endParaRPr kumimoji="1" lang="ja-JP" altLang="en-US" sz="2000" b="1" dirty="0">
              <a:ln>
                <a:solidFill>
                  <a:schemeClr val="tx1"/>
                </a:solidFill>
              </a:ln>
              <a:solidFill>
                <a:srgbClr val="66FF66"/>
              </a:solidFill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  <a:p>
            <a:r>
              <a:rPr lang="ja-JP" altLang="en-US" sz="2000" dirty="0">
                <a:solidFill>
                  <a:schemeClr val="tx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ランゲーム特有の</a:t>
            </a:r>
            <a:endParaRPr lang="en-US" altLang="ja-JP" sz="2000" dirty="0">
              <a:solidFill>
                <a:schemeClr val="tx1"/>
              </a:solidFill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  <a:p>
            <a:r>
              <a:rPr lang="ja-JP" altLang="en-US" sz="2000" b="1" dirty="0">
                <a:ln>
                  <a:solidFill>
                    <a:schemeClr val="tx1"/>
                  </a:solidFill>
                </a:ln>
                <a:solidFill>
                  <a:srgbClr val="66FF66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瞬発力ゲー</a:t>
            </a:r>
            <a:r>
              <a:rPr lang="ja-JP" altLang="en-US" sz="2000" dirty="0">
                <a:solidFill>
                  <a:schemeClr val="tx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を軽減！</a:t>
            </a:r>
            <a:endParaRPr kumimoji="1" lang="en-US" altLang="ja-JP" sz="2000" dirty="0">
              <a:solidFill>
                <a:schemeClr val="tx1"/>
              </a:solidFill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</p:txBody>
      </p:sp>
      <p:sp>
        <p:nvSpPr>
          <p:cNvPr id="59" name="爆発: 8 pt 58">
            <a:extLst>
              <a:ext uri="{FF2B5EF4-FFF2-40B4-BE49-F238E27FC236}">
                <a16:creationId xmlns:a16="http://schemas.microsoft.com/office/drawing/2014/main" id="{12D55B90-2B33-4FF0-AE77-7E897479C697}"/>
              </a:ext>
            </a:extLst>
          </p:cNvPr>
          <p:cNvSpPr/>
          <p:nvPr/>
        </p:nvSpPr>
        <p:spPr>
          <a:xfrm>
            <a:off x="9468561" y="1651070"/>
            <a:ext cx="1658113" cy="666589"/>
          </a:xfrm>
          <a:prstGeom prst="irregularSeal1">
            <a:avLst/>
          </a:prstGeom>
          <a:solidFill>
            <a:srgbClr val="FFC000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0" name="爆発: 8 pt 59">
            <a:extLst>
              <a:ext uri="{FF2B5EF4-FFF2-40B4-BE49-F238E27FC236}">
                <a16:creationId xmlns:a16="http://schemas.microsoft.com/office/drawing/2014/main" id="{CE3D5FE6-1909-406B-B9D7-C79219492392}"/>
              </a:ext>
            </a:extLst>
          </p:cNvPr>
          <p:cNvSpPr/>
          <p:nvPr/>
        </p:nvSpPr>
        <p:spPr>
          <a:xfrm rot="981620">
            <a:off x="9823131" y="1698266"/>
            <a:ext cx="1198000" cy="666589"/>
          </a:xfrm>
          <a:prstGeom prst="irregularSeal1">
            <a:avLst/>
          </a:prstGeom>
          <a:solidFill>
            <a:srgbClr val="FFFF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C565BCD4-CF35-4CFA-93F4-17D9B35EAC4E}"/>
              </a:ext>
            </a:extLst>
          </p:cNvPr>
          <p:cNvSpPr/>
          <p:nvPr/>
        </p:nvSpPr>
        <p:spPr>
          <a:xfrm rot="361057">
            <a:off x="9393636" y="1668638"/>
            <a:ext cx="19644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3200" b="1" dirty="0">
                <a:ln>
                  <a:solidFill>
                    <a:schemeClr val="tx1"/>
                  </a:solidFill>
                </a:ln>
                <a:solidFill>
                  <a:srgbClr val="66FF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ポイント１</a:t>
            </a:r>
            <a:endParaRPr lang="en-US" altLang="ja-JP" sz="3200" b="1" dirty="0">
              <a:ln>
                <a:solidFill>
                  <a:schemeClr val="tx1"/>
                </a:solidFill>
              </a:ln>
              <a:solidFill>
                <a:srgbClr val="66FF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B2F8D003-05F2-4549-B6F2-A5EF7C81C3B5}"/>
              </a:ext>
            </a:extLst>
          </p:cNvPr>
          <p:cNvSpPr/>
          <p:nvPr/>
        </p:nvSpPr>
        <p:spPr>
          <a:xfrm>
            <a:off x="7082283" y="5594087"/>
            <a:ext cx="4956314" cy="112059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2000" dirty="0">
                <a:solidFill>
                  <a:schemeClr val="tx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看板やグラップルで</a:t>
            </a:r>
            <a:r>
              <a:rPr lang="ja-JP" altLang="en-US" sz="2000" b="1" dirty="0">
                <a:ln>
                  <a:solidFill>
                    <a:schemeClr val="tx1"/>
                  </a:solidFill>
                </a:ln>
                <a:solidFill>
                  <a:srgbClr val="66FF66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パルクール</a:t>
            </a:r>
            <a:r>
              <a:rPr lang="ja-JP" altLang="en-US" sz="2000" dirty="0">
                <a:solidFill>
                  <a:schemeClr val="tx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ができる</a:t>
            </a:r>
            <a:endParaRPr lang="ja-JP" altLang="en-US" sz="2000" b="1" dirty="0">
              <a:ln>
                <a:solidFill>
                  <a:schemeClr val="tx1"/>
                </a:solidFill>
              </a:ln>
              <a:solidFill>
                <a:srgbClr val="66FF66"/>
              </a:solidFill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  <a:p>
            <a:r>
              <a:rPr lang="ja-JP" altLang="en-US" sz="2000" dirty="0">
                <a:solidFill>
                  <a:schemeClr val="tx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パルクール成功で</a:t>
            </a:r>
            <a:r>
              <a:rPr lang="ja-JP" altLang="en-US" sz="2000" b="1" dirty="0">
                <a:ln>
                  <a:solidFill>
                    <a:schemeClr val="tx1"/>
                  </a:solidFill>
                </a:ln>
                <a:solidFill>
                  <a:srgbClr val="66FF66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最大速度</a:t>
            </a:r>
            <a:r>
              <a:rPr lang="ja-JP" altLang="en-US" sz="2000" dirty="0">
                <a:solidFill>
                  <a:schemeClr val="tx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が上昇する！</a:t>
            </a:r>
            <a:endParaRPr lang="en-US" altLang="ja-JP" sz="2000" dirty="0">
              <a:solidFill>
                <a:schemeClr val="tx1"/>
              </a:solidFill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  <a:p>
            <a:r>
              <a:rPr lang="ja-JP" altLang="en-US" sz="2000" dirty="0">
                <a:solidFill>
                  <a:schemeClr val="tx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速度を上げて、クリアタイムを</a:t>
            </a:r>
            <a:r>
              <a:rPr lang="ja-JP" altLang="en-US" sz="2000" b="1" dirty="0">
                <a:ln>
                  <a:solidFill>
                    <a:schemeClr val="tx1"/>
                  </a:solidFill>
                </a:ln>
                <a:solidFill>
                  <a:srgbClr val="66FF66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短縮</a:t>
            </a:r>
            <a:r>
              <a:rPr lang="ja-JP" altLang="en-US" sz="2000" dirty="0">
                <a:solidFill>
                  <a:schemeClr val="tx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しよう！</a:t>
            </a:r>
            <a:endParaRPr lang="en-US" altLang="ja-JP" sz="2000" dirty="0">
              <a:solidFill>
                <a:schemeClr val="tx1"/>
              </a:solidFill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</p:txBody>
      </p:sp>
      <p:sp>
        <p:nvSpPr>
          <p:cNvPr id="43" name="爆発: 8 pt 42">
            <a:extLst>
              <a:ext uri="{FF2B5EF4-FFF2-40B4-BE49-F238E27FC236}">
                <a16:creationId xmlns:a16="http://schemas.microsoft.com/office/drawing/2014/main" id="{D1966997-3A65-4461-BF1D-F566598DE479}"/>
              </a:ext>
            </a:extLst>
          </p:cNvPr>
          <p:cNvSpPr/>
          <p:nvPr/>
        </p:nvSpPr>
        <p:spPr>
          <a:xfrm>
            <a:off x="9924665" y="4810929"/>
            <a:ext cx="1658113" cy="666589"/>
          </a:xfrm>
          <a:prstGeom prst="irregularSeal1">
            <a:avLst/>
          </a:prstGeom>
          <a:solidFill>
            <a:srgbClr val="FFC000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爆発: 8 pt 43">
            <a:extLst>
              <a:ext uri="{FF2B5EF4-FFF2-40B4-BE49-F238E27FC236}">
                <a16:creationId xmlns:a16="http://schemas.microsoft.com/office/drawing/2014/main" id="{BFC850B1-8648-4B64-AC9B-7694E15C58F9}"/>
              </a:ext>
            </a:extLst>
          </p:cNvPr>
          <p:cNvSpPr/>
          <p:nvPr/>
        </p:nvSpPr>
        <p:spPr>
          <a:xfrm rot="981620">
            <a:off x="10279235" y="4858125"/>
            <a:ext cx="1198000" cy="666589"/>
          </a:xfrm>
          <a:prstGeom prst="irregularSeal1">
            <a:avLst/>
          </a:prstGeom>
          <a:solidFill>
            <a:srgbClr val="FFFF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7B194647-9108-473B-A70C-335E1D78E67B}"/>
              </a:ext>
            </a:extLst>
          </p:cNvPr>
          <p:cNvSpPr/>
          <p:nvPr/>
        </p:nvSpPr>
        <p:spPr>
          <a:xfrm rot="361057">
            <a:off x="9768303" y="4805695"/>
            <a:ext cx="20662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3200" b="1" dirty="0">
                <a:ln>
                  <a:solidFill>
                    <a:schemeClr val="tx1"/>
                  </a:solidFill>
                </a:ln>
                <a:solidFill>
                  <a:srgbClr val="66FF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ポイント</a:t>
            </a:r>
            <a:r>
              <a:rPr lang="en-US" altLang="ja-JP" sz="3200" b="1" dirty="0">
                <a:ln>
                  <a:solidFill>
                    <a:schemeClr val="tx1"/>
                  </a:solidFill>
                </a:ln>
                <a:solidFill>
                  <a:srgbClr val="66FF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0797724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947</TotalTime>
  <Words>90</Words>
  <Application>Microsoft Office PowerPoint</Application>
  <PresentationFormat>ワイド画面</PresentationFormat>
  <Paragraphs>22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10" baseType="lpstr">
      <vt:lpstr>BIZ UDPゴシック</vt:lpstr>
      <vt:lpstr>GN-キルゴUかなO</vt:lpstr>
      <vt:lpstr>HG丸ｺﾞｼｯｸM-PRO</vt:lpstr>
      <vt:lpstr>わんぱくルイカ</vt:lpstr>
      <vt:lpstr>游ゴシック</vt:lpstr>
      <vt:lpstr>游ゴシック Light</vt:lpstr>
      <vt:lpstr>Arial</vt:lpstr>
      <vt:lpstr>Arial Rounded MT Bold</vt:lpstr>
      <vt:lpstr>Office テーマ</vt:lpstr>
      <vt:lpstr> Never Give 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 give up</dc:title>
  <dc:creator>student</dc:creator>
  <cp:lastModifiedBy>student</cp:lastModifiedBy>
  <cp:revision>38</cp:revision>
  <dcterms:created xsi:type="dcterms:W3CDTF">2023-10-03T00:39:40Z</dcterms:created>
  <dcterms:modified xsi:type="dcterms:W3CDTF">2023-10-04T10:24:57Z</dcterms:modified>
</cp:coreProperties>
</file>

<file path=docProps/thumbnail.jpeg>
</file>